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  <p:sldId id="261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hyperlink" Target="http://tinyurl.com/kur7sm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 2.0 Lesson plan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Eamonn Kelly </a:t>
            </a:r>
          </a:p>
          <a:p>
            <a:r>
              <a:rPr lang="en-US" dirty="0" smtClean="0"/>
              <a:t>Internet Tools for the classroom </a:t>
            </a:r>
          </a:p>
          <a:p>
            <a:r>
              <a:rPr lang="en-US" dirty="0" smtClean="0"/>
              <a:t>Spring 2014</a:t>
            </a:r>
            <a:endParaRPr lang="en-US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06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61"/>
    </mc:Choice>
    <mc:Fallback>
      <p:transition spd="slow" advTm="9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00507"/>
            <a:ext cx="9905998" cy="858592"/>
          </a:xfrm>
        </p:spPr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159099"/>
            <a:ext cx="9905998" cy="5550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As I reflect on the process and presentations, this was a lot bigger project than I thought It was going to be. The first reason is you cannot always trust your infrastructure at your school. I say that because 30 plus students on the WIFI at once can be somewhat frustrating. I am glad I built in an extra day to finish things up. Next it is a must that you make sure all of your laptops are up to date on their flash players. I ran into this problem with about 6 of our computers so I was scrambling to work this out, which I eventually did, but still frustrating. I also had one student who recently was banned from using the internet and any form of social media at school, so I had to abbreviate her project (old school poster). But overall I think that this went really well and most of my students showed a uniqueness in expressing themselves over our topic. Definitely going to use this again next year!</a:t>
            </a:r>
            <a:endParaRPr lang="en-US" sz="24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896"/>
    </mc:Choice>
    <mc:Fallback>
      <p:transition spd="slow" advTm="83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88135"/>
          </a:xfrm>
        </p:spPr>
        <p:txBody>
          <a:bodyPr>
            <a:normAutofit/>
          </a:bodyPr>
          <a:lstStyle/>
          <a:p>
            <a:r>
              <a:rPr lang="en-US" dirty="0" smtClean="0"/>
              <a:t>Summary of lesson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197735"/>
            <a:ext cx="9905998" cy="5331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lesson I implemented was for my 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grade world history classes.  I chose to do a presentation for content that we just covered. The content was WWI, and students were to create a presentation using </a:t>
            </a:r>
            <a:r>
              <a:rPr lang="en-US" sz="2800" dirty="0" err="1" smtClean="0"/>
              <a:t>Glogster</a:t>
            </a:r>
            <a:r>
              <a:rPr lang="en-US" sz="2800" dirty="0" smtClean="0"/>
              <a:t> on the Causes and Effects of WWI. Students would use my blog to access tutorials on registration and using the tool. When students finish their assignment, they will present their </a:t>
            </a:r>
            <a:r>
              <a:rPr lang="en-US" sz="2800" dirty="0" err="1" smtClean="0"/>
              <a:t>Glogs</a:t>
            </a:r>
            <a:r>
              <a:rPr lang="en-US" sz="2800" dirty="0" smtClean="0"/>
              <a:t> that they created. Each student will be given a hard copy of the rubric and they will have access to an electronic one through my blog. After presentations students will take a survey I created with google docs.</a:t>
            </a:r>
            <a:endParaRPr lang="en-US" sz="2800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65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630"/>
    </mc:Choice>
    <mc:Fallback>
      <p:transition spd="slow" advTm="41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00507"/>
            <a:ext cx="9905998" cy="678287"/>
          </a:xfrm>
        </p:spPr>
        <p:txBody>
          <a:bodyPr>
            <a:normAutofit/>
          </a:bodyPr>
          <a:lstStyle/>
          <a:p>
            <a:r>
              <a:rPr lang="en-US" dirty="0" smtClean="0"/>
              <a:t>This is my homepage to my </a:t>
            </a:r>
            <a:r>
              <a:rPr lang="en-US" dirty="0" err="1" smtClean="0"/>
              <a:t>Glogster</a:t>
            </a:r>
            <a:r>
              <a:rPr lang="en-US" dirty="0" smtClean="0"/>
              <a:t> class.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92643" y="979488"/>
            <a:ext cx="9803540" cy="551180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12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663"/>
    </mc:Choice>
    <mc:Fallback>
      <p:transition spd="slow" advTm="386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898" y="145960"/>
            <a:ext cx="9905998" cy="8199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is my blog where I have links to my tutorials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10923" y="824070"/>
            <a:ext cx="10263947" cy="5770653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61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57"/>
    </mc:Choice>
    <mc:Fallback>
      <p:transition spd="slow" advTm="32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20203"/>
            <a:ext cx="9905998" cy="768439"/>
          </a:xfrm>
        </p:spPr>
        <p:txBody>
          <a:bodyPr/>
          <a:lstStyle/>
          <a:p>
            <a:r>
              <a:rPr lang="en-US" dirty="0" smtClean="0"/>
              <a:t>This is my standard Rubric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41413" y="772733"/>
            <a:ext cx="9906000" cy="5805302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85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516"/>
    </mc:Choice>
    <mc:Fallback>
      <p:transition spd="slow" advTm="21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97476"/>
            <a:ext cx="9905998" cy="807076"/>
          </a:xfrm>
        </p:spPr>
        <p:txBody>
          <a:bodyPr/>
          <a:lstStyle/>
          <a:p>
            <a:r>
              <a:rPr lang="en-US" dirty="0" smtClean="0"/>
              <a:t>This is my modified Rubric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21719" y="1004552"/>
            <a:ext cx="10125692" cy="5692922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56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586"/>
    </mc:Choice>
    <mc:Fallback>
      <p:transition spd="slow" advTm="365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97477"/>
            <a:ext cx="9905998" cy="109041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Here is my Google Doc Survey of the Project</a:t>
            </a:r>
            <a:br>
              <a:rPr lang="en-US" sz="2800" dirty="0" smtClean="0"/>
            </a:br>
            <a:r>
              <a:rPr lang="en-US" sz="2800" dirty="0" smtClean="0"/>
              <a:t>Link:   </a:t>
            </a:r>
            <a:r>
              <a:rPr lang="en-US" sz="2800" b="1" dirty="0" smtClean="0">
                <a:effectLst/>
                <a:hlinkClick r:id="rId4"/>
              </a:rPr>
              <a:t>http</a:t>
            </a:r>
            <a:r>
              <a:rPr lang="en-US" sz="2800" b="1" dirty="0">
                <a:effectLst/>
                <a:hlinkClick r:id="rId4"/>
              </a:rPr>
              <a:t>://</a:t>
            </a:r>
            <a:r>
              <a:rPr lang="en-US" sz="2800" b="1" dirty="0" smtClean="0">
                <a:effectLst/>
                <a:hlinkClick r:id="rId4"/>
              </a:rPr>
              <a:t>tinyurl.com/kur7sms</a:t>
            </a:r>
            <a:r>
              <a:rPr lang="en-US" sz="2800" b="1" dirty="0" smtClean="0">
                <a:effectLst/>
              </a:rPr>
              <a:t> </a:t>
            </a:r>
            <a:r>
              <a:rPr lang="en-US" sz="2800" dirty="0">
                <a:effectLst/>
              </a:rPr>
              <a:t/>
            </a:r>
            <a:br>
              <a:rPr lang="en-US" sz="2800" dirty="0">
                <a:effectLst/>
              </a:rPr>
            </a:b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141413" y="1429555"/>
            <a:ext cx="9906000" cy="5186579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0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951"/>
    </mc:Choice>
    <mc:Fallback>
      <p:transition spd="slow" advTm="259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87627"/>
            <a:ext cx="9905998" cy="6782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is a student example. Unfinished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41413" y="1221417"/>
            <a:ext cx="10025484" cy="5636583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09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082"/>
    </mc:Choice>
    <mc:Fallback>
      <p:transition spd="slow" advTm="240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23234"/>
            <a:ext cx="9905998" cy="6267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Here is another example of a more polished presentation.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896323"/>
            <a:ext cx="6138371" cy="5961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980" y="896322"/>
            <a:ext cx="6023020" cy="5961678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4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709"/>
    </mc:Choice>
    <mc:Fallback>
      <p:transition spd="slow" advTm="35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166</TotalTime>
  <Words>376</Words>
  <Application>Microsoft Office PowerPoint</Application>
  <PresentationFormat>Widescreen</PresentationFormat>
  <Paragraphs>15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Mesh</vt:lpstr>
      <vt:lpstr>Web 2.0 Lesson plan </vt:lpstr>
      <vt:lpstr>Summary of lesson </vt:lpstr>
      <vt:lpstr>This is my homepage to my Glogster class.</vt:lpstr>
      <vt:lpstr>This is my blog where I have links to my tutorials</vt:lpstr>
      <vt:lpstr>This is my standard Rubric</vt:lpstr>
      <vt:lpstr>This is my modified Rubric</vt:lpstr>
      <vt:lpstr>Here is my Google Doc Survey of the Project Link:   http://tinyurl.com/kur7sms  </vt:lpstr>
      <vt:lpstr>This is a student example. Unfinished</vt:lpstr>
      <vt:lpstr>Here is another example of a more polished presentation.</vt:lpstr>
      <vt:lpstr>Final Thoughts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2.0 Lesson plan</dc:title>
  <dc:creator>Kelly, Eamonn</dc:creator>
  <cp:lastModifiedBy>Kelly, Eamonn</cp:lastModifiedBy>
  <cp:revision>13</cp:revision>
  <dcterms:created xsi:type="dcterms:W3CDTF">2014-04-27T15:43:48Z</dcterms:created>
  <dcterms:modified xsi:type="dcterms:W3CDTF">2014-04-27T18:30:07Z</dcterms:modified>
</cp:coreProperties>
</file>